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00503000000020004" pitchFamily="2" charset="0"/>
      <p:regular r:id="rId16"/>
      <p:bold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  <a:srgbClr val="909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320" autoAdjust="0"/>
  </p:normalViewPr>
  <p:slideViewPr>
    <p:cSldViewPr snapToGrid="0" snapToObjects="1">
      <p:cViewPr varScale="1">
        <p:scale>
          <a:sx n="53" d="100"/>
          <a:sy n="53" d="100"/>
        </p:scale>
        <p:origin x="14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8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Inter"/>
                <a:ea typeface="Syne" pitchFamily="34" charset="-122"/>
                <a:cs typeface="Syne" pitchFamily="34" charset="-120"/>
              </a:rPr>
              <a:t>ALUGUE-AQUI Aluguel de Produtos Eletrônicos</a:t>
            </a:r>
            <a:endParaRPr lang="en-US" sz="5249" dirty="0">
              <a:latin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Empresa de aluguel de produtos eletrônicos direcionada para empresas. Atendendo necessidades temporárias de seus projetos ou eventos.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2758A85-F07E-286F-395C-CA1616196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5557" y="7576139"/>
            <a:ext cx="2554967" cy="319371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E3D85F5D-DA3A-094F-4313-46A8B808AEC4}"/>
              </a:ext>
            </a:extLst>
          </p:cNvPr>
          <p:cNvSpPr/>
          <p:nvPr/>
        </p:nvSpPr>
        <p:spPr>
          <a:xfrm>
            <a:off x="6325695" y="56540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Colaboradores: Alephe Louzada, Daniel Assunção, Igor Santana e João Marcos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Objetivo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51874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Solucione suas necessidades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200" y="4505087"/>
            <a:ext cx="8327734" cy="211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Oferecemos uma variedade de produtos eletrônicos para aluguel desde </a:t>
            </a:r>
            <a:r>
              <a:rPr lang="pt-BR" sz="1600" b="0" i="0" dirty="0">
                <a:solidFill>
                  <a:srgbClr val="D9E1FF"/>
                </a:solidFill>
                <a:effectLst/>
                <a:latin typeface="Inter" panose="02000503000000020004" pitchFamily="2" charset="0"/>
              </a:rPr>
              <a:t>câmeras, smartphones, acessórios e outros dispositivos tecnológicos</a:t>
            </a: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Tenha acesso às últimas tecnologias sem nenhum investimento inicial.</a:t>
            </a:r>
            <a:endParaRPr lang="en-US" sz="160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422469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Usabilidade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48389" y="5502235"/>
            <a:ext cx="46540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Simplicidade no processo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607159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Tornamos o aluguel de produtos eletrônicos fácil e conveniente. Basta selecionar os itens desejados, fornecer os detalhes da entrega e pronto! Nós cuidamos de tudo para você.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2348389" y="2835950"/>
            <a:ext cx="7665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Vantagens para o Cliente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4114800"/>
            <a:ext cx="7252454" cy="345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Economize com os serviços por assinatura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48389" y="4682847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Alugue os produtos que você precisa apenas quando precisar deles. Diferente dos serviços por assinatura, você paga apenas pelo período de uso, evitando gastos desnecessários.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5227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Aluguel Acessível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38767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Preços competitivos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199" y="4505087"/>
            <a:ext cx="93064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Oferecemos aluguel por um preço acessível, permitindo que empresas de todos os tamanhos tenham acesso a produtos eletrônicos de qualidade sem comprometer o orçamento.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2348389" y="2835950"/>
            <a:ext cx="4465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Seguro Incluso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4113490"/>
            <a:ext cx="5667494" cy="37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Proteção para sua tranquilidade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48389" y="4784445"/>
            <a:ext cx="10639478" cy="146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Todos os nossos produtos eletrônicos são cobertos pelo seguro incluso no valor do aluguel.</a:t>
            </a: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 Tenha a tranquilidade de saber que estamos ao seu lado em caso de qualquer eventualidade.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5273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Checkout Seguro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42196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Transações protegidas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198" y="4555886"/>
            <a:ext cx="10139601" cy="2386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Garantimos que todas as transações realizadas em nosso site são seguras e protegidas.</a:t>
            </a: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Nossos sistemas utilizam a mais avançada tecnologia de criptografia para garantir a segurança dos seus dados.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2348389" y="2125147"/>
            <a:ext cx="7094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Ganho para a Empresa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070503" y="3402687"/>
            <a:ext cx="2994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ts val="2734"/>
              </a:lnSpc>
              <a:buFont typeface="+mj-lt"/>
              <a:buAutoNum type="arabicPeriod"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Receita Recorrente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070503" y="3972043"/>
            <a:ext cx="413361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Ao adotar o aluguel de produtos eletrônicos, sua empresa terá uma fonte de receita recorrente. Além disso, é uma forma eficaz de aproveitar ao máximo o valor do seu estoque.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48399" y="3402687"/>
            <a:ext cx="355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ts val="2734"/>
              </a:lnSpc>
              <a:buFont typeface="+mj-lt"/>
              <a:buAutoNum type="arabicPeriod"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Base de Clientes Sólida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48399" y="3972045"/>
            <a:ext cx="4133612" cy="2132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Construa uma base de clientes sólida através de um serviço confiável e de qualidade. Seus clientes ficarão satisfeitos com a facilidade e a conveniência de alugar produtos eletrônicos.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Conclusão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ALUGUE-AQUI é a solução ideal para empresas que desejam ter acesso a produtos eletrônicos de forma flexível, segura e econômica. Entre em contato conosco hoje mesmo e descubra como podemos ajudar o seu negócio a crescer.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370</Words>
  <Application>Microsoft Office PowerPoint</Application>
  <PresentationFormat>Personalizar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Calibri</vt:lpstr>
      <vt:lpstr>Arial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João Marcos</cp:lastModifiedBy>
  <cp:revision>4</cp:revision>
  <dcterms:created xsi:type="dcterms:W3CDTF">2023-11-27T00:18:36Z</dcterms:created>
  <dcterms:modified xsi:type="dcterms:W3CDTF">2023-11-29T08:15:21Z</dcterms:modified>
</cp:coreProperties>
</file>